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74" r:id="rId4"/>
    <p:sldId id="259" r:id="rId5"/>
    <p:sldId id="273" r:id="rId6"/>
    <p:sldId id="264" r:id="rId7"/>
    <p:sldId id="267" r:id="rId8"/>
    <p:sldId id="260" r:id="rId9"/>
    <p:sldId id="275" r:id="rId10"/>
    <p:sldId id="266" r:id="rId11"/>
    <p:sldId id="277" r:id="rId12"/>
    <p:sldId id="265" r:id="rId13"/>
    <p:sldId id="268" r:id="rId14"/>
    <p:sldId id="269" r:id="rId15"/>
    <p:sldId id="271" r:id="rId16"/>
    <p:sldId id="270" r:id="rId17"/>
    <p:sldId id="278" r:id="rId18"/>
    <p:sldId id="279" r:id="rId19"/>
    <p:sldId id="276" r:id="rId20"/>
    <p:sldId id="272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A1"/>
    <a:srgbClr val="003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304800"/>
            <a:ext cx="9269505" cy="716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35947"/>
            <a:ext cx="60198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153A42-44EF-4B47-B5B5-3195236BEE5C}" type="datetimeFigureOut">
              <a:rPr lang="en-US" smtClean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latin typeface="Adobe Caslon Pro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DD9AFB7-C12E-4293-916D-CD48B8AA37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124200" y="6477000"/>
            <a:ext cx="28956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  <a:latin typeface="Adobe Caslon Pro" pitchFamily="18" charset="0"/>
              </a:rPr>
              <a:t>Limestone College</a:t>
            </a:r>
          </a:p>
        </p:txBody>
      </p:sp>
    </p:spTree>
    <p:extLst>
      <p:ext uri="{BB962C8B-B14F-4D97-AF65-F5344CB8AC3E}">
        <p14:creationId xmlns:p14="http://schemas.microsoft.com/office/powerpoint/2010/main" val="216499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3A42-44EF-4B47-B5B5-3195236BEE5C}" type="datetimeFigureOut">
              <a:rPr lang="en-US" smtClean="0"/>
              <a:t>10/23/2015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AFB7-C12E-4293-916D-CD48B8AA3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1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3A42-44EF-4B47-B5B5-3195236BEE5C}" type="datetimeFigureOut">
              <a:rPr lang="en-US" smtClean="0"/>
              <a:t>10/23/2015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AFB7-C12E-4293-916D-CD48B8AA3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90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3A42-44EF-4B47-B5B5-3195236BEE5C}" type="datetimeFigureOut">
              <a:rPr lang="en-US" smtClean="0"/>
              <a:t>10/23/2015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AFB7-C12E-4293-916D-CD48B8AA3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39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3A42-44EF-4B47-B5B5-3195236BEE5C}" type="datetimeFigureOut">
              <a:rPr lang="en-US" smtClean="0"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AFB7-C12E-4293-916D-CD48B8AA3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24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3A42-44EF-4B47-B5B5-3195236BEE5C}" type="datetimeFigureOut">
              <a:rPr lang="en-US" smtClean="0"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AFB7-C12E-4293-916D-CD48B8AA3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54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3A42-44EF-4B47-B5B5-3195236BEE5C}" type="datetimeFigureOut">
              <a:rPr lang="en-US" smtClean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AFB7-C12E-4293-916D-CD48B8AA3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82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3A42-44EF-4B47-B5B5-3195236BEE5C}" type="datetimeFigureOut">
              <a:rPr lang="en-US" smtClean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AFB7-C12E-4293-916D-CD48B8AA3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0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06" y="-304799"/>
            <a:ext cx="9269506" cy="716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153A42-44EF-4B47-B5B5-3195236BEE5C}" type="datetimeFigureOut">
              <a:rPr lang="en-US" smtClean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DD9AFB7-C12E-4293-916D-CD48B8AA37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124200" y="6477000"/>
            <a:ext cx="28956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  <a:latin typeface="Adobe Caslon Pro" pitchFamily="18" charset="0"/>
              </a:rPr>
              <a:t>Limestone College</a:t>
            </a:r>
          </a:p>
        </p:txBody>
      </p:sp>
    </p:spTree>
    <p:extLst>
      <p:ext uri="{BB962C8B-B14F-4D97-AF65-F5344CB8AC3E}">
        <p14:creationId xmlns:p14="http://schemas.microsoft.com/office/powerpoint/2010/main" val="92193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4800"/>
            <a:ext cx="9269507" cy="716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745" y="13716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7153A42-44EF-4B47-B5B5-3195236BEE5C}" type="datetimeFigureOut">
              <a:rPr lang="en-US" smtClean="0"/>
              <a:pPr algn="ctr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AFB7-C12E-4293-916D-CD48B8AA3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6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45" b="1"/>
          <a:stretch/>
        </p:blipFill>
        <p:spPr>
          <a:xfrm>
            <a:off x="0" y="-304799"/>
            <a:ext cx="9269506" cy="716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07153A42-44EF-4B47-B5B5-3195236BEE5C}" type="datetimeFigureOut">
              <a:rPr lang="en-US" smtClean="0"/>
              <a:pPr algn="r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DD9AFB7-C12E-4293-916D-CD48B8AA3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5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70894" cy="708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07153A42-44EF-4B47-B5B5-3195236BEE5C}" type="datetimeFigureOut">
              <a:rPr lang="en-US" smtClean="0"/>
              <a:pPr algn="r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DD9AFB7-C12E-4293-916D-CD48B8AA3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3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07153A42-44EF-4B47-B5B5-3195236BEE5C}" type="datetimeFigureOut">
              <a:rPr lang="en-US" smtClean="0"/>
              <a:pPr algn="r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DD9AFB7-C12E-4293-916D-CD48B8AA3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8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07153A42-44EF-4B47-B5B5-3195236BEE5C}" type="datetimeFigureOut">
              <a:rPr lang="en-US" smtClean="0"/>
              <a:pPr algn="r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DD9AFB7-C12E-4293-916D-CD48B8AA3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3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3A42-44EF-4B47-B5B5-3195236BEE5C}" type="datetimeFigureOut">
              <a:rPr lang="en-US" smtClean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AFB7-C12E-4293-916D-CD48B8AA3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3A42-44EF-4B47-B5B5-3195236BEE5C}" type="datetimeFigureOut">
              <a:rPr lang="en-US" smtClean="0"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AFB7-C12E-4293-916D-CD48B8AA3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9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153A42-44EF-4B47-B5B5-3195236BEE5C}" type="datetimeFigureOut">
              <a:rPr lang="en-US" smtClean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DD9AFB7-C12E-4293-916D-CD48B8AA3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6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1" r:id="rId3"/>
    <p:sldLayoutId id="2147483650" r:id="rId4"/>
    <p:sldLayoutId id="2147483664" r:id="rId5"/>
    <p:sldLayoutId id="2147483662" r:id="rId6"/>
    <p:sldLayoutId id="2147483663" r:id="rId7"/>
    <p:sldLayoutId id="2147483649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-66675"/>
            <a:ext cx="72390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none" dirty="0" smtClean="0">
                <a:latin typeface="Arial Narrow" panose="020B0606020202030204" pitchFamily="34" charset="0"/>
              </a:rPr>
              <a:t>Outreach through Art: </a:t>
            </a:r>
            <a:br>
              <a:rPr lang="en-US" cap="none" dirty="0" smtClean="0">
                <a:latin typeface="Arial Narrow" panose="020B0606020202030204" pitchFamily="34" charset="0"/>
              </a:rPr>
            </a:br>
            <a:r>
              <a:rPr lang="en-US" cap="none" dirty="0" smtClean="0">
                <a:latin typeface="Arial Narrow" panose="020B0606020202030204" pitchFamily="34" charset="0"/>
              </a:rPr>
              <a:t>Creating a Welcoming </a:t>
            </a:r>
            <a:r>
              <a:rPr lang="en-US" cap="none" dirty="0">
                <a:latin typeface="Arial Narrow" panose="020B0606020202030204" pitchFamily="34" charset="0"/>
              </a:rPr>
              <a:t>S</a:t>
            </a:r>
            <a:r>
              <a:rPr lang="en-US" cap="none" dirty="0" smtClean="0">
                <a:latin typeface="Arial Narrow" panose="020B0606020202030204" pitchFamily="34" charset="0"/>
              </a:rPr>
              <a:t>pace for Students</a:t>
            </a:r>
            <a:endParaRPr lang="en-US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12510" y="6530426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SCLA Presentation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924800" y="6530425"/>
            <a:ext cx="12170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Katie Carpenter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34068"/>
            <a:ext cx="4761932" cy="4761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175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57200" y="7318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7" y="1981608"/>
            <a:ext cx="2604484" cy="34255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89464"/>
            <a:ext cx="3543923" cy="28098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37866" y="730701"/>
            <a:ext cx="8229600" cy="1143000"/>
          </a:xfrm>
        </p:spPr>
        <p:txBody>
          <a:bodyPr anchor="t"/>
          <a:lstStyle/>
          <a:p>
            <a:r>
              <a:rPr lang="en-US" b="1" dirty="0" smtClean="0">
                <a:latin typeface="Arial Narrow" panose="020B0606020202030204" pitchFamily="34" charset="0"/>
              </a:rPr>
              <a:t>Memes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3000" y="5116497"/>
            <a:ext cx="39243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https://s-media-cache-ak0.pinimg.com/originals/a2/a7/8e/a2a78eff1899a97885b0429a284a2e9e.jpg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5412017"/>
            <a:ext cx="2667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http://www.collegestack.com/blog/funny-monday-memes</a:t>
            </a:r>
          </a:p>
        </p:txBody>
      </p:sp>
    </p:spTree>
    <p:extLst>
      <p:ext uri="{BB962C8B-B14F-4D97-AF65-F5344CB8AC3E}">
        <p14:creationId xmlns:p14="http://schemas.microsoft.com/office/powerpoint/2010/main" val="41276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 smtClean="0">
                <a:latin typeface="Arial Narrow" panose="020B0606020202030204" pitchFamily="34" charset="0"/>
              </a:rPr>
              <a:t>Displays</a:t>
            </a:r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14367" r="41050" b="7353"/>
          <a:stretch/>
        </p:blipFill>
        <p:spPr bwMode="auto">
          <a:xfrm>
            <a:off x="4800600" y="1303066"/>
            <a:ext cx="4060862" cy="40860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" y="945418"/>
            <a:ext cx="457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 Narrow" panose="020B0606020202030204" pitchFamily="34" charset="0"/>
              </a:rPr>
              <a:t>Make them eye catching from afar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You want people to see them and come closer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 Narrow" panose="020B0606020202030204" pitchFamily="34" charset="0"/>
              </a:rPr>
              <a:t>Think outside the box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Include more than </a:t>
            </a:r>
            <a:r>
              <a:rPr lang="en-US" dirty="0" smtClean="0">
                <a:latin typeface="Arial Narrow" panose="020B0606020202030204" pitchFamily="34" charset="0"/>
              </a:rPr>
              <a:t>books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Draw the eyes of viewers in</a:t>
            </a:r>
            <a:endParaRPr lang="en-US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 Narrow" panose="020B0606020202030204" pitchFamily="34" charset="0"/>
              </a:rPr>
              <a:t>Find ways to utilize unused spaces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Use every surface you can to get people intrigued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Don’t place the same display in the same area each time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 Narrow" panose="020B0606020202030204" pitchFamily="34" charset="0"/>
              </a:rPr>
              <a:t>Don’t break the bank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Find cheap / free supplies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Make your own decorations with what you already have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 Narrow" panose="020B0606020202030204" pitchFamily="34" charset="0"/>
              </a:rPr>
              <a:t>Ask other co-workers or departments for ideas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Don’t underestimate other’s ideas</a:t>
            </a:r>
          </a:p>
        </p:txBody>
      </p:sp>
    </p:spTree>
    <p:extLst>
      <p:ext uri="{BB962C8B-B14F-4D97-AF65-F5344CB8AC3E}">
        <p14:creationId xmlns:p14="http://schemas.microsoft.com/office/powerpoint/2010/main" val="25496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 smtClean="0">
                <a:latin typeface="Arial Narrow" panose="020B0606020202030204" pitchFamily="34" charset="0"/>
              </a:rPr>
              <a:t>Displays</a:t>
            </a:r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41148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107" y="1828800"/>
            <a:ext cx="3733800" cy="2800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22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/>
          <a:lstStyle/>
          <a:p>
            <a:r>
              <a:rPr lang="en-US" b="1" dirty="0" smtClean="0">
                <a:latin typeface="Arial Narrow" panose="020B0606020202030204" pitchFamily="34" charset="0"/>
              </a:rPr>
              <a:t>Displays</a:t>
            </a:r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4" y="1066800"/>
            <a:ext cx="4117086" cy="46259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t="4581" r="8904" b="16826"/>
          <a:stretch/>
        </p:blipFill>
        <p:spPr>
          <a:xfrm>
            <a:off x="5638800" y="990600"/>
            <a:ext cx="2901288" cy="48508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886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Displays</a:t>
            </a:r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7"/>
          <a:stretch/>
        </p:blipFill>
        <p:spPr>
          <a:xfrm>
            <a:off x="152400" y="608463"/>
            <a:ext cx="2593330" cy="39692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4021283"/>
            <a:ext cx="3429000" cy="1922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88" y="290977"/>
            <a:ext cx="3012063" cy="3042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9" b="16593"/>
          <a:stretch/>
        </p:blipFill>
        <p:spPr>
          <a:xfrm>
            <a:off x="6858000" y="3429000"/>
            <a:ext cx="1906551" cy="2702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166" y="744683"/>
            <a:ext cx="1787669" cy="3188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91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Displays</a:t>
            </a:r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80757"/>
            <a:ext cx="2875034" cy="51284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media-cache-ec0.pinimg.com/736x/dd/8f/63/dd8f63ccd21b73fab4dc601dfd0203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44681"/>
            <a:ext cx="3200400" cy="4800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554987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http://blogs.disney.com/oh-my-disney/2013/12/01/disney-quotes-to-travel-by/</a:t>
            </a:r>
          </a:p>
        </p:txBody>
      </p:sp>
    </p:spTree>
    <p:extLst>
      <p:ext uri="{BB962C8B-B14F-4D97-AF65-F5344CB8AC3E}">
        <p14:creationId xmlns:p14="http://schemas.microsoft.com/office/powerpoint/2010/main" val="26833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Displays</a:t>
            </a:r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3912699" cy="51830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051580"/>
            <a:ext cx="2902321" cy="1922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469" y="381000"/>
            <a:ext cx="3012063" cy="2367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1900154"/>
            <a:ext cx="2937939" cy="25956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86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57200" y="7318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37866" y="730701"/>
            <a:ext cx="8229600" cy="1143000"/>
          </a:xfrm>
        </p:spPr>
        <p:txBody>
          <a:bodyPr anchor="t"/>
          <a:lstStyle/>
          <a:p>
            <a:r>
              <a:rPr lang="en-US" b="1" dirty="0" smtClean="0">
                <a:latin typeface="Arial Narrow" panose="020B0606020202030204" pitchFamily="34" charset="0"/>
              </a:rPr>
              <a:t>Tips &amp; Tricks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69391" y="1991519"/>
            <a:ext cx="4800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 Narrow" panose="020B0606020202030204" pitchFamily="34" charset="0"/>
              </a:rPr>
              <a:t>You don’t have to be a professional artist to create great works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 Narrow" panose="020B0606020202030204" pitchFamily="34" charset="0"/>
              </a:rPr>
              <a:t>Find resources to use to make it easier creating flyers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 Narrow" panose="020B0606020202030204" pitchFamily="34" charset="0"/>
              </a:rPr>
              <a:t>Canva</a:t>
            </a:r>
            <a:r>
              <a:rPr lang="en-US" dirty="0" smtClean="0">
                <a:latin typeface="Arial Narrow" panose="020B0606020202030204" pitchFamily="34" charset="0"/>
              </a:rPr>
              <a:t> – online program you can use to create flyers / posters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 Narrow" panose="020B0606020202030204" pitchFamily="34" charset="0"/>
              </a:rPr>
              <a:t>Piktochart</a:t>
            </a:r>
            <a:r>
              <a:rPr lang="en-US" dirty="0" smtClean="0">
                <a:latin typeface="Arial Narrow" panose="020B0606020202030204" pitchFamily="34" charset="0"/>
              </a:rPr>
              <a:t> – online program to create infographics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 Narrow" panose="020B0606020202030204" pitchFamily="34" charset="0"/>
              </a:rPr>
              <a:t>Use Word &amp; Publisher to quickly edit images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Crop, Contrast, Color, Effects</a:t>
            </a:r>
            <a:endParaRPr lang="en-US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 Narrow" panose="020B0606020202030204" pitchFamily="34" charset="0"/>
              </a:rPr>
              <a:t>Change margins in Word &amp; Publisher to </a:t>
            </a:r>
            <a:r>
              <a:rPr lang="en-US" i="1" dirty="0" smtClean="0">
                <a:latin typeface="Arial Narrow" panose="020B0606020202030204" pitchFamily="34" charset="0"/>
              </a:rPr>
              <a:t>Narrow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Sets the margins to match the printer’s margins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Change </a:t>
            </a:r>
            <a:r>
              <a:rPr lang="en-US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Page </a:t>
            </a:r>
            <a:r>
              <a:rPr lang="en-US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Size</a:t>
            </a: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in Publisher to create larger posters / banners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Will need to cut and tape together, but can make any </a:t>
            </a: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size</a:t>
            </a:r>
            <a:endParaRPr lang="en-US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r="3060"/>
          <a:stretch/>
        </p:blipFill>
        <p:spPr bwMode="auto">
          <a:xfrm>
            <a:off x="685800" y="1874838"/>
            <a:ext cx="3002507" cy="381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728156"/>
            <a:ext cx="3848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http://www.huffingtonpost.com/2015/03/06/van-gogh-last-supper_n_6753294.html</a:t>
            </a:r>
          </a:p>
        </p:txBody>
      </p:sp>
    </p:spTree>
    <p:extLst>
      <p:ext uri="{BB962C8B-B14F-4D97-AF65-F5344CB8AC3E}">
        <p14:creationId xmlns:p14="http://schemas.microsoft.com/office/powerpoint/2010/main" val="16462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57200" y="7318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37866" y="730701"/>
            <a:ext cx="8229600" cy="1143000"/>
          </a:xfrm>
        </p:spPr>
        <p:txBody>
          <a:bodyPr anchor="t"/>
          <a:lstStyle/>
          <a:p>
            <a:r>
              <a:rPr lang="en-US" b="1" dirty="0" smtClean="0">
                <a:latin typeface="Arial Narrow" panose="020B0606020202030204" pitchFamily="34" charset="0"/>
              </a:rPr>
              <a:t>Tips &amp; Tricks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0487" y="1603995"/>
            <a:ext cx="4800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Shortcut Keys: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Ctrl + X – Cut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Ctrl + C – Copy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Ctrl + V – Paste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Ctrl + A – Select All (All type or all items on </a:t>
            </a: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page)</a:t>
            </a:r>
            <a:endParaRPr lang="en-US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Ctrl + B – Bold Font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Ctrl + I – Italic Font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Ctrl + U – Underline Font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Resizing Images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Pull from outer corners to resize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This keeps the images proportions and won’t  distort the image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Don’t 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be afraid to see what others are doing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Pinterest 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is your friend for ideas!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See what other libraries are doing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603995"/>
            <a:ext cx="2805667" cy="43516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57200" y="7318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37866" y="730701"/>
            <a:ext cx="8229600" cy="1143000"/>
          </a:xfrm>
        </p:spPr>
        <p:txBody>
          <a:bodyPr anchor="t"/>
          <a:lstStyle/>
          <a:p>
            <a:r>
              <a:rPr lang="en-US" b="1" dirty="0" smtClean="0">
                <a:latin typeface="Arial Narrow" panose="020B0606020202030204" pitchFamily="34" charset="0"/>
              </a:rPr>
              <a:t>My Process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00" y="2155926"/>
            <a:ext cx="495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Main program: Microsoft Office Publisher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Slight learning </a:t>
            </a: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curve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Think about the audience you are trying to inform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Faculty/Staff; </a:t>
            </a: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students/patrons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Should it be entertaining or more professional?</a:t>
            </a:r>
            <a:endParaRPr lang="en-US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Determine Size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Sign, Poster, Flyer, Display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Decide theme / colors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Just get started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No matter how long you plan, once you start you may notice you need to do things differently</a:t>
            </a:r>
            <a:endParaRPr lang="en-US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 descr="crea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848100" cy="381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5432869"/>
            <a:ext cx="3848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https://dropline.net/cats/kitty/creativity</a:t>
            </a:r>
          </a:p>
        </p:txBody>
      </p:sp>
    </p:spTree>
    <p:extLst>
      <p:ext uri="{BB962C8B-B14F-4D97-AF65-F5344CB8AC3E}">
        <p14:creationId xmlns:p14="http://schemas.microsoft.com/office/powerpoint/2010/main" val="42206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cap="none" dirty="0" smtClean="0">
                <a:latin typeface="Arial Narrow" panose="020B0606020202030204" pitchFamily="34" charset="0"/>
              </a:rPr>
              <a:t>Welcome!</a:t>
            </a:r>
            <a:endParaRPr lang="en-US" sz="5400" cap="non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4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Ideas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6" b="21990"/>
          <a:stretch/>
        </p:blipFill>
        <p:spPr>
          <a:xfrm>
            <a:off x="1120254" y="1752600"/>
            <a:ext cx="6858000" cy="40602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41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1600200"/>
            <a:ext cx="4038600" cy="16002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Contact Information</a:t>
            </a:r>
            <a:r>
              <a:rPr lang="en-US" dirty="0" smtClean="0">
                <a:latin typeface="Arial Narrow" panose="020B0606020202030204" pitchFamily="34" charset="0"/>
              </a:rPr>
              <a:t>:</a:t>
            </a:r>
          </a:p>
          <a:p>
            <a:pPr marL="457200" lvl="1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Katie Carpenter</a:t>
            </a:r>
          </a:p>
          <a:p>
            <a:pPr marL="457200" lvl="1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Public Services Manager</a:t>
            </a:r>
          </a:p>
          <a:p>
            <a:pPr marL="457200" lvl="1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Limestone College</a:t>
            </a:r>
            <a:endParaRPr lang="en-US" dirty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Email: </a:t>
            </a:r>
            <a:r>
              <a:rPr lang="en-US" i="1" dirty="0" smtClean="0">
                <a:latin typeface="Arial Narrow" panose="020B0606020202030204" pitchFamily="34" charset="0"/>
              </a:rPr>
              <a:t>Kcarpenter@limestone.edu</a:t>
            </a:r>
          </a:p>
          <a:p>
            <a:pPr lvl="1"/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5146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Candara" panose="020E0502030303020204" pitchFamily="34" charset="0"/>
              </a:rPr>
              <a:t>“Imitation is the sincerest form of flattery.” </a:t>
            </a:r>
            <a:r>
              <a:rPr lang="en-US" sz="2800" dirty="0">
                <a:latin typeface="Candara" panose="020E0502030303020204" pitchFamily="34" charset="0"/>
              </a:rPr>
              <a:t/>
            </a:r>
            <a:br>
              <a:rPr lang="en-US" sz="2800" dirty="0">
                <a:latin typeface="Candara" panose="020E0502030303020204" pitchFamily="34" charset="0"/>
              </a:rPr>
            </a:br>
            <a:r>
              <a:rPr lang="en-US" sz="2800" dirty="0">
                <a:latin typeface="Candara" panose="020E0502030303020204" pitchFamily="34" charset="0"/>
              </a:rPr>
              <a:t>― Charles Caleb Colton</a:t>
            </a:r>
          </a:p>
        </p:txBody>
      </p:sp>
    </p:spTree>
    <p:extLst>
      <p:ext uri="{BB962C8B-B14F-4D97-AF65-F5344CB8AC3E}">
        <p14:creationId xmlns:p14="http://schemas.microsoft.com/office/powerpoint/2010/main" val="23078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 smtClean="0">
                <a:latin typeface="Arial Narrow" panose="020B0606020202030204" pitchFamily="34" charset="0"/>
              </a:rPr>
              <a:t>Flyers and Signage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37916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 Narrow" panose="020B0606020202030204" pitchFamily="34" charset="0"/>
              </a:rPr>
              <a:t>Keep them simple yet informative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Use hierarchy to let important information stand out </a:t>
            </a:r>
            <a:endParaRPr lang="en-US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 Narrow" panose="020B0606020202030204" pitchFamily="34" charset="0"/>
              </a:rPr>
              <a:t>Eye catching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Don’t be afraid to use color, different fonts, lines/shapes to separate out areas of interest</a:t>
            </a:r>
            <a:endParaRPr lang="en-US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 Narrow" panose="020B0606020202030204" pitchFamily="34" charset="0"/>
              </a:rPr>
              <a:t>Location of flyers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Place them where you know people will stop and read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Bathroom stalls, doors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066800"/>
            <a:ext cx="2767693" cy="4558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90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 smtClean="0">
                <a:latin typeface="Arial Narrow" panose="020B0606020202030204" pitchFamily="34" charset="0"/>
              </a:rPr>
              <a:t>Flyers and Signage</a:t>
            </a:r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3509201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76400"/>
            <a:ext cx="4526280" cy="3485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32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 smtClean="0">
                <a:latin typeface="Arial Narrow" panose="020B0606020202030204" pitchFamily="34" charset="0"/>
              </a:rPr>
              <a:t>Flyers and Signage</a:t>
            </a:r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05" b="22730"/>
          <a:stretch/>
        </p:blipFill>
        <p:spPr>
          <a:xfrm>
            <a:off x="990600" y="1143000"/>
            <a:ext cx="2743200" cy="43755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9" y="1053353"/>
            <a:ext cx="3602181" cy="46616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10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 smtClean="0">
                <a:latin typeface="Arial Narrow" panose="020B0606020202030204" pitchFamily="34" charset="0"/>
              </a:rPr>
              <a:t>Flyers and Signage</a:t>
            </a:r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87583"/>
            <a:ext cx="2895600" cy="44750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29" y="1053353"/>
            <a:ext cx="3016359" cy="46616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44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57200" y="7318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74838"/>
            <a:ext cx="3549759" cy="36141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37866" y="730701"/>
            <a:ext cx="8229600" cy="1143000"/>
          </a:xfrm>
        </p:spPr>
        <p:txBody>
          <a:bodyPr anchor="t"/>
          <a:lstStyle/>
          <a:p>
            <a:r>
              <a:rPr lang="en-US" b="1" dirty="0" smtClean="0">
                <a:latin typeface="Arial Narrow" panose="020B0606020202030204" pitchFamily="34" charset="0"/>
              </a:rPr>
              <a:t>Memes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5499665"/>
            <a:ext cx="14798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http://www.memes.com/img/85371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2804760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 Narrow" panose="020B0606020202030204" pitchFamily="34" charset="0"/>
              </a:rPr>
              <a:t>Use iconic images to draw people in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 Narrow" panose="020B0606020202030204" pitchFamily="34" charset="0"/>
              </a:rPr>
              <a:t>Keep them short and funny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Some people don’t want to stop and read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 Narrow" panose="020B0606020202030204" pitchFamily="34" charset="0"/>
              </a:rPr>
              <a:t>You </a:t>
            </a:r>
            <a:r>
              <a:rPr lang="en-US" dirty="0" smtClean="0">
                <a:latin typeface="Arial Narrow" panose="020B0606020202030204" pitchFamily="34" charset="0"/>
              </a:rPr>
              <a:t>can stick to a theme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Exam week, 1</a:t>
            </a:r>
            <a:r>
              <a:rPr lang="en-US" baseline="30000" dirty="0" smtClean="0">
                <a:latin typeface="Arial Narrow" panose="020B0606020202030204" pitchFamily="34" charset="0"/>
              </a:rPr>
              <a:t>st</a:t>
            </a:r>
            <a:r>
              <a:rPr lang="en-US" dirty="0" smtClean="0">
                <a:latin typeface="Arial Narrow" panose="020B0606020202030204" pitchFamily="34" charset="0"/>
              </a:rPr>
              <a:t> week back, holidays</a:t>
            </a:r>
          </a:p>
        </p:txBody>
      </p:sp>
    </p:spTree>
    <p:extLst>
      <p:ext uri="{BB962C8B-B14F-4D97-AF65-F5344CB8AC3E}">
        <p14:creationId xmlns:p14="http://schemas.microsoft.com/office/powerpoint/2010/main" val="12872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57200" y="7318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31" y="1724891"/>
            <a:ext cx="3685309" cy="36853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1" y="1658445"/>
            <a:ext cx="3016359" cy="3870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37866" y="730701"/>
            <a:ext cx="8229600" cy="1143000"/>
          </a:xfrm>
        </p:spPr>
        <p:txBody>
          <a:bodyPr anchor="t"/>
          <a:lstStyle/>
          <a:p>
            <a:r>
              <a:rPr lang="en-US" b="1" dirty="0" smtClean="0">
                <a:latin typeface="Arial Narrow" panose="020B0606020202030204" pitchFamily="34" charset="0"/>
              </a:rPr>
              <a:t>Memes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555492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http://makeameme.org/meme/welcome-back-we-02gidz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5447202"/>
            <a:ext cx="4267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http://www.kzone.com.au/gallery/lol-jokes-back-to-school-memes</a:t>
            </a:r>
          </a:p>
        </p:txBody>
      </p:sp>
    </p:spTree>
    <p:extLst>
      <p:ext uri="{BB962C8B-B14F-4D97-AF65-F5344CB8AC3E}">
        <p14:creationId xmlns:p14="http://schemas.microsoft.com/office/powerpoint/2010/main" val="16299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506</Words>
  <Application>Microsoft Office PowerPoint</Application>
  <PresentationFormat>On-screen Show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Outreach through Art:  Creating a Welcoming Space for Students</vt:lpstr>
      <vt:lpstr>Welcome!</vt:lpstr>
      <vt:lpstr>PowerPoint Presentation</vt:lpstr>
      <vt:lpstr>Flyers and Signage</vt:lpstr>
      <vt:lpstr>Flyers and Signage</vt:lpstr>
      <vt:lpstr>Flyers and Signage</vt:lpstr>
      <vt:lpstr>Flyers and Signage</vt:lpstr>
      <vt:lpstr>Memes</vt:lpstr>
      <vt:lpstr>Memes</vt:lpstr>
      <vt:lpstr>Memes</vt:lpstr>
      <vt:lpstr>Displays</vt:lpstr>
      <vt:lpstr>Displays</vt:lpstr>
      <vt:lpstr>Displays</vt:lpstr>
      <vt:lpstr>Displays</vt:lpstr>
      <vt:lpstr>Displays</vt:lpstr>
      <vt:lpstr>Displays</vt:lpstr>
      <vt:lpstr>Tips &amp; Tricks</vt:lpstr>
      <vt:lpstr>Tips &amp; Tricks</vt:lpstr>
      <vt:lpstr>My Process</vt:lpstr>
      <vt:lpstr>Future Ideas</vt:lpstr>
      <vt:lpstr>PowerPoint Presentation</vt:lpstr>
    </vt:vector>
  </TitlesOfParts>
  <Company>Limestone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Katie Carpenter</cp:lastModifiedBy>
  <cp:revision>65</cp:revision>
  <dcterms:created xsi:type="dcterms:W3CDTF">2014-04-10T12:32:38Z</dcterms:created>
  <dcterms:modified xsi:type="dcterms:W3CDTF">2015-10-23T12:53:06Z</dcterms:modified>
</cp:coreProperties>
</file>